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EA22D-3E79-402D-98A1-B6A1858BAD1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07B1C-A477-48CB-B897-B7431D230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657600" y="5029200"/>
            <a:ext cx="48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o</a:t>
            </a:r>
            <a:r>
              <a:rPr lang="en-US" sz="6600" dirty="0" smtClean="0">
                <a:solidFill>
                  <a:schemeClr val="bg1"/>
                </a:solidFill>
              </a:rPr>
              <a:t>r go home.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304800"/>
            <a:ext cx="487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Work </a:t>
            </a:r>
            <a:r>
              <a:rPr lang="en-US" sz="4000" b="1" u="sng" dirty="0" smtClean="0">
                <a:solidFill>
                  <a:schemeClr val="bg1"/>
                </a:solidFill>
              </a:rPr>
              <a:t>YOUR</a:t>
            </a:r>
            <a:r>
              <a:rPr lang="en-US" sz="4000" dirty="0" smtClean="0">
                <a:solidFill>
                  <a:schemeClr val="bg1"/>
                </a:solidFill>
              </a:rPr>
              <a:t> hardest…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524000"/>
            <a:ext cx="40361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 don’t know me?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810000"/>
            <a:ext cx="57663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then don’t judge..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809"/>
            <a:ext cx="9144000" cy="721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81000" y="914400"/>
            <a:ext cx="39078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don’t know me?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743200"/>
            <a:ext cx="601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then don’t judge</a:t>
            </a:r>
            <a:endParaRPr lang="en-US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24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jamiehaas</dc:creator>
  <cp:lastModifiedBy>jamiehaas</cp:lastModifiedBy>
  <cp:revision>5</cp:revision>
  <dcterms:created xsi:type="dcterms:W3CDTF">2011-04-20T13:42:58Z</dcterms:created>
  <dcterms:modified xsi:type="dcterms:W3CDTF">2011-04-26T18:02:52Z</dcterms:modified>
</cp:coreProperties>
</file>